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fr-FR"/>
    </a:defPPr>
    <a:lvl1pPr marL="0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91589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83178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74767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66356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57944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49533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41122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32711" algn="l" defTabSz="78317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08D"/>
    <a:srgbClr val="49386C"/>
    <a:srgbClr val="939281"/>
    <a:srgbClr val="B7212D"/>
    <a:srgbClr val="A187BB"/>
    <a:srgbClr val="AAA190"/>
    <a:srgbClr val="003065"/>
    <a:srgbClr val="224158"/>
    <a:srgbClr val="A09784"/>
    <a:srgbClr val="9B9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0" autoAdjust="0"/>
    <p:restoredTop sz="89387" autoAdjust="0"/>
  </p:normalViewPr>
  <p:slideViewPr>
    <p:cSldViewPr>
      <p:cViewPr varScale="1">
        <p:scale>
          <a:sx n="78" d="100"/>
          <a:sy n="78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F88B-4084-48FB-AE7C-94360E437D3F}" type="datetimeFigureOut">
              <a:rPr lang="fr-FR" smtClean="0"/>
              <a:pPr/>
              <a:t>03/03/2017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C725-86FD-4131-9D13-081F8E80E3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2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1589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3178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74767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66356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57944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49533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1122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2711" algn="l" defTabSz="78317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83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11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884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8186159" y="6377901"/>
            <a:ext cx="2003069" cy="205737"/>
          </a:xfrm>
          <a:prstGeom prst="rect">
            <a:avLst/>
          </a:prstGeom>
        </p:spPr>
        <p:txBody>
          <a:bodyPr vert="horz" lIns="78318" tIns="39159" rIns="78318" bIns="39159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white">
          <a:xfrm>
            <a:off x="4092931" y="6377901"/>
            <a:ext cx="3860800" cy="205737"/>
          </a:xfrm>
          <a:prstGeom prst="rect">
            <a:avLst/>
          </a:prstGeom>
        </p:spPr>
        <p:txBody>
          <a:bodyPr vert="horz" lIns="78318" tIns="39159" rIns="78318" bIns="39159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435151" y="6406657"/>
            <a:ext cx="870804" cy="1714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fld id="{AE6AACB0-F5EC-4707-A90B-3CD78749B923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402" y="6322287"/>
            <a:ext cx="11320441" cy="34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23" tIns="36262" rIns="72523" bIns="36262" rtlCol="0" anchor="ctr"/>
          <a:lstStyle/>
          <a:p>
            <a:pPr algn="ctr"/>
            <a:endParaRPr lang="fr-FR" sz="1500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9134"/>
          <a:stretch/>
        </p:blipFill>
        <p:spPr bwMode="auto">
          <a:xfrm>
            <a:off x="1" y="1"/>
            <a:ext cx="967689" cy="4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27" y="6492371"/>
            <a:ext cx="1320337" cy="1990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 advTm="4884">
    <p:wipe/>
  </p:transition>
  <p:timing>
    <p:tnLst>
      <p:par>
        <p:cTn id="1" dur="indefinite" restart="never" nodeType="tmRoot"/>
      </p:par>
    </p:tnLst>
  </p:timing>
  <p:hf hdr="0"/>
  <p:txStyles>
    <p:titleStyle>
      <a:lvl1pPr algn="l" defTabSz="783178" rtl="0" eaLnBrk="1" latinLnBrk="0" hangingPunct="1">
        <a:lnSpc>
          <a:spcPts val="2617"/>
        </a:lnSpc>
        <a:spcBef>
          <a:spcPct val="0"/>
        </a:spcBef>
        <a:buNone/>
        <a:defRPr sz="1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3178" rtl="0" eaLnBrk="1" latinLnBrk="0" hangingPunct="1">
        <a:lnSpc>
          <a:spcPts val="1586"/>
        </a:lnSpc>
        <a:spcBef>
          <a:spcPts val="0"/>
        </a:spcBef>
        <a:spcAft>
          <a:spcPts val="159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6905" indent="-142276" algn="l" defTabSz="783178" rtl="0" eaLnBrk="1" latinLnBrk="0" hangingPunct="1">
        <a:lnSpc>
          <a:spcPts val="1745"/>
        </a:lnSpc>
        <a:spcBef>
          <a:spcPts val="0"/>
        </a:spcBef>
        <a:buFont typeface="Wingdings" pitchFamily="2" charset="2"/>
        <a:buChar char="§"/>
        <a:defRPr sz="1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642430" indent="-80581" algn="l" defTabSz="783178" rtl="0" eaLnBrk="1" latinLnBrk="0" hangingPunct="1">
        <a:lnSpc>
          <a:spcPts val="1983"/>
        </a:lnSpc>
        <a:spcBef>
          <a:spcPts val="0"/>
        </a:spcBef>
        <a:buClr>
          <a:schemeClr val="accent3"/>
        </a:buClr>
        <a:buFont typeface="Tahoma" pitchFamily="34" charset="0"/>
        <a:buChar char="-"/>
        <a:defRPr sz="12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899402" indent="-109541" algn="l" defTabSz="783178" rtl="0" eaLnBrk="1" latinLnBrk="0" hangingPunct="1">
        <a:lnSpc>
          <a:spcPts val="1745"/>
        </a:lnSpc>
        <a:spcBef>
          <a:spcPts val="0"/>
        </a:spcBef>
        <a:buClr>
          <a:schemeClr val="accent2"/>
        </a:buClr>
        <a:buFont typeface="Arial" pitchFamily="34" charset="0"/>
        <a:buChar char="-"/>
        <a:defRPr sz="1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99335" indent="0" algn="l" defTabSz="783178" rtl="0" eaLnBrk="1" latinLnBrk="0" hangingPunct="1">
        <a:lnSpc>
          <a:spcPts val="1745"/>
        </a:lnSpc>
        <a:spcBef>
          <a:spcPts val="0"/>
        </a:spcBef>
        <a:buClr>
          <a:schemeClr val="accent2"/>
        </a:buClr>
        <a:buFont typeface="Arial" pitchFamily="34" charset="0"/>
        <a:buNone/>
        <a:defRPr sz="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153739" indent="-195794" algn="l" defTabSz="78317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328" indent="-195794" algn="l" defTabSz="78317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6916" indent="-195794" algn="l" defTabSz="78317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8505" indent="-195794" algn="l" defTabSz="78317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589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178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4767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6356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7944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533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1122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2711" algn="l" defTabSz="78317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6" b="30222"/>
          <a:stretch/>
        </p:blipFill>
        <p:spPr>
          <a:xfrm>
            <a:off x="0" y="404663"/>
            <a:ext cx="12192000" cy="15121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69732" y="2188454"/>
            <a:ext cx="639342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a</a:t>
            </a:r>
            <a:r>
              <a:rPr lang="fr-FR" sz="2000" dirty="0" smtClean="0"/>
              <a:t> sélectionné Mazars comme prochain 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6F508D"/>
                </a:solidFill>
              </a:rPr>
              <a:t>commissaire aux comptes à compter de 2017.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MRM est une foncière SIIC spécialisée dans les </a:t>
            </a:r>
            <a:r>
              <a:rPr lang="fr-FR" sz="1800" dirty="0" smtClean="0"/>
              <a:t>commerces.</a:t>
            </a:r>
            <a:endParaRPr lang="fr-FR" sz="1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07368" y="5986155"/>
            <a:ext cx="117126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F508D"/>
                </a:solidFill>
              </a:rPr>
              <a:t>Un grand merci aux contributeurs : </a:t>
            </a:r>
            <a:r>
              <a:rPr lang="fr-FR" dirty="0"/>
              <a:t>Emmanuelle </a:t>
            </a:r>
            <a:r>
              <a:rPr lang="fr-FR" dirty="0" err="1"/>
              <a:t>Senant</a:t>
            </a:r>
            <a:r>
              <a:rPr lang="fr-FR" dirty="0"/>
              <a:t>, </a:t>
            </a:r>
            <a:r>
              <a:rPr lang="fr-FR" dirty="0" smtClean="0"/>
              <a:t>Guillaume </a:t>
            </a:r>
            <a:r>
              <a:rPr lang="fr-FR" dirty="0" err="1"/>
              <a:t>Wadoux</a:t>
            </a:r>
            <a:r>
              <a:rPr lang="fr-FR" dirty="0"/>
              <a:t> et Baptiste </a:t>
            </a:r>
            <a:r>
              <a:rPr lang="fr-FR" dirty="0" err="1"/>
              <a:t>Kalasz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0" y="1"/>
            <a:ext cx="12192000" cy="437901"/>
            <a:chOff x="0" y="0"/>
            <a:chExt cx="9144000" cy="43790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47918"/>
            </a:xfrm>
            <a:prstGeom prst="rect">
              <a:avLst/>
            </a:prstGeom>
            <a:solidFill>
              <a:srgbClr val="6F5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45967"/>
              <a:ext cx="9144000" cy="147918"/>
            </a:xfrm>
            <a:prstGeom prst="rect">
              <a:avLst/>
            </a:prstGeom>
            <a:solidFill>
              <a:srgbClr val="B721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289983"/>
              <a:ext cx="9144000" cy="147918"/>
            </a:xfrm>
            <a:prstGeom prst="rect">
              <a:avLst/>
            </a:prstGeom>
            <a:solidFill>
              <a:srgbClr val="AAA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702529" y="786101"/>
            <a:ext cx="410445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latin typeface="Arial Narrow" panose="020B0606020202030204" pitchFamily="34" charset="0"/>
              </a:rPr>
              <a:t>GAIN DE MISSION</a:t>
            </a:r>
          </a:p>
        </p:txBody>
      </p:sp>
      <p:sp>
        <p:nvSpPr>
          <p:cNvPr id="18" name="Parallélogramme 17"/>
          <p:cNvSpPr/>
          <p:nvPr/>
        </p:nvSpPr>
        <p:spPr>
          <a:xfrm>
            <a:off x="8221612" y="435635"/>
            <a:ext cx="2279336" cy="797544"/>
          </a:xfrm>
          <a:prstGeom prst="parallelogram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fr-FR" sz="1800" b="1" dirty="0" smtClean="0"/>
              <a:t>Immobilier</a:t>
            </a:r>
            <a:endParaRPr lang="fr-FR" sz="1800" b="1" dirty="0"/>
          </a:p>
        </p:txBody>
      </p:sp>
      <p:sp>
        <p:nvSpPr>
          <p:cNvPr id="3" name="Triangle isocèle 2"/>
          <p:cNvSpPr/>
          <p:nvPr/>
        </p:nvSpPr>
        <p:spPr>
          <a:xfrm rot="3600000">
            <a:off x="10215778" y="1437465"/>
            <a:ext cx="159237" cy="12731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arallélogramme 18"/>
          <p:cNvSpPr/>
          <p:nvPr/>
        </p:nvSpPr>
        <p:spPr>
          <a:xfrm>
            <a:off x="10363161" y="435635"/>
            <a:ext cx="1690812" cy="797544"/>
          </a:xfrm>
          <a:prstGeom prst="parallelogram">
            <a:avLst/>
          </a:prstGeom>
          <a:solidFill>
            <a:srgbClr val="6F508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fr-FR" sz="1800" b="1" dirty="0" smtClean="0"/>
              <a:t>Audit</a:t>
            </a:r>
            <a:endParaRPr lang="fr-FR" sz="18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44" y="2105083"/>
            <a:ext cx="720079" cy="153986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83491" y="4065441"/>
            <a:ext cx="18361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F508D"/>
                </a:solidFill>
              </a:rPr>
              <a:t>Bravo à l’équipe </a:t>
            </a:r>
            <a:r>
              <a:rPr lang="fr-FR" b="1" dirty="0" smtClean="0">
                <a:solidFill>
                  <a:srgbClr val="224158"/>
                </a:solidFill>
              </a:rPr>
              <a:t>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868859" y="5225885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/>
              <a:t>Gilles </a:t>
            </a:r>
            <a:r>
              <a:rPr lang="fr-FR" sz="1200" b="1" dirty="0" smtClean="0"/>
              <a:t>Magnan</a:t>
            </a:r>
          </a:p>
          <a:p>
            <a:pPr algn="ctr"/>
            <a:r>
              <a:rPr lang="fr-FR" sz="1200" dirty="0" smtClean="0"/>
              <a:t>Associé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377958" y="5242561"/>
            <a:ext cx="1420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/>
              <a:t>Alexandre </a:t>
            </a:r>
            <a:r>
              <a:rPr lang="fr-FR" sz="1200" b="1" dirty="0" err="1" smtClean="0"/>
              <a:t>Kasse</a:t>
            </a:r>
            <a:endParaRPr lang="fr-FR" sz="1200" b="1" dirty="0" smtClean="0"/>
          </a:p>
          <a:p>
            <a:pPr algn="ctr"/>
            <a:r>
              <a:rPr lang="fr-FR" sz="1200" dirty="0" smtClean="0"/>
              <a:t>Senior Manager</a:t>
            </a:r>
            <a:endParaRPr lang="fr-FR" sz="1200" dirty="0"/>
          </a:p>
        </p:txBody>
      </p:sp>
      <p:pic>
        <p:nvPicPr>
          <p:cNvPr id="1026" name="Picture 2" descr="https://encrypted-tbn1.gstatic.com/images?q=tbn:ANd9GcTyoG6XCtzkfi44LqD73zUAfL125hAF4OSD9nZAVqUzoi2P7O7hM0Gg7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82" y="4086151"/>
            <a:ext cx="1110378" cy="11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alexandre kass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8763" b="42572"/>
          <a:stretch/>
        </p:blipFill>
        <p:spPr bwMode="auto">
          <a:xfrm>
            <a:off x="5463892" y="4086151"/>
            <a:ext cx="1248714" cy="11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037608" y="5242561"/>
            <a:ext cx="1298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/>
              <a:t>Lucile </a:t>
            </a:r>
            <a:r>
              <a:rPr lang="fr-FR" sz="1200" b="1" dirty="0" err="1"/>
              <a:t>Bafunno</a:t>
            </a:r>
            <a:endParaRPr lang="fr-FR" sz="1200" b="1" dirty="0"/>
          </a:p>
          <a:p>
            <a:pPr algn="ctr"/>
            <a:r>
              <a:rPr lang="fr-FR" sz="1200" dirty="0"/>
              <a:t>Senior </a:t>
            </a:r>
          </a:p>
        </p:txBody>
      </p:sp>
      <p:pic>
        <p:nvPicPr>
          <p:cNvPr id="1030" name="Picture 6" descr="Résultat de recherche d'images pour &quot;Lucile Bafunn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02" y="4109431"/>
            <a:ext cx="1116454" cy="11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45212"/>
      </p:ext>
    </p:extLst>
  </p:cSld>
  <p:clrMapOvr>
    <a:masterClrMapping/>
  </p:clrMapOvr>
  <p:transition spd="slow" advTm="4884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affichage_dynamique">
  <a:themeElements>
    <a:clrScheme name="Mazars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003366"/>
      </a:accent1>
      <a:accent2>
        <a:srgbClr val="990000"/>
      </a:accent2>
      <a:accent3>
        <a:srgbClr val="FF9900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ZARS CORP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Masque_affichage_dynamique</Template>
  <TotalTime>2573</TotalTime>
  <Words>57</Words>
  <Application>Microsoft Office PowerPoint</Application>
  <PresentationFormat>Grand écran</PresentationFormat>
  <Paragraphs>15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Georgia</vt:lpstr>
      <vt:lpstr>Tahoma</vt:lpstr>
      <vt:lpstr>Wingdings</vt:lpstr>
      <vt:lpstr>Masque_affichage_dynamique</vt:lpstr>
      <vt:lpstr>Présentation PowerPoint</vt:lpstr>
    </vt:vector>
  </TitlesOfParts>
  <Company>Mazars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UNE LIGNE</dc:title>
  <dc:creator>ARNAULT Caroline</dc:creator>
  <cp:lastModifiedBy>BAUDOUIN Alison</cp:lastModifiedBy>
  <cp:revision>375</cp:revision>
  <dcterms:created xsi:type="dcterms:W3CDTF">2014-01-13T14:35:58Z</dcterms:created>
  <dcterms:modified xsi:type="dcterms:W3CDTF">2017-03-03T07:52:34Z</dcterms:modified>
</cp:coreProperties>
</file>