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7" r:id="rId2"/>
  </p:sldIdLst>
  <p:sldSz cx="12192000" cy="6858000"/>
  <p:notesSz cx="6858000" cy="9144000"/>
  <p:defaultTextStyle>
    <a:defPPr>
      <a:defRPr lang="fr-FR"/>
    </a:defPPr>
    <a:lvl1pPr marL="0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91589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83178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74767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66356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57944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349533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741122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132711" algn="l" defTabSz="783178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508D"/>
    <a:srgbClr val="AAA190"/>
    <a:srgbClr val="49386C"/>
    <a:srgbClr val="A187BB"/>
    <a:srgbClr val="B7212D"/>
    <a:srgbClr val="003065"/>
    <a:srgbClr val="224158"/>
    <a:srgbClr val="A09784"/>
    <a:srgbClr val="9B9A89"/>
    <a:srgbClr val="9392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91" autoAdjust="0"/>
    <p:restoredTop sz="89387" autoAdjust="0"/>
  </p:normalViewPr>
  <p:slideViewPr>
    <p:cSldViewPr>
      <p:cViewPr varScale="1">
        <p:scale>
          <a:sx n="78" d="100"/>
          <a:sy n="78" d="100"/>
        </p:scale>
        <p:origin x="678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1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8F88B-4084-48FB-AE7C-94360E437D3F}" type="datetimeFigureOut">
              <a:rPr lang="fr-FR" smtClean="0"/>
              <a:pPr/>
              <a:t>03/03/2017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06C725-86FD-4131-9D13-081F8E80E38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6279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91589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83178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74767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66356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57944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49533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41122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32711" algn="l" defTabSz="78317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7831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06C725-86FD-4131-9D13-081F8E80E38D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118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4884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white">
          <a:xfrm>
            <a:off x="8186159" y="6377901"/>
            <a:ext cx="2003069" cy="205737"/>
          </a:xfrm>
          <a:prstGeom prst="rect">
            <a:avLst/>
          </a:prstGeom>
        </p:spPr>
        <p:txBody>
          <a:bodyPr vert="horz" lIns="78318" tIns="39159" rIns="78318" bIns="39159" rtlCol="0" anchor="ctr"/>
          <a:lstStyle>
            <a:lvl1pPr algn="l">
              <a:defRPr sz="800" baseline="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Date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white">
          <a:xfrm>
            <a:off x="4092931" y="6377901"/>
            <a:ext cx="3860800" cy="205737"/>
          </a:xfrm>
          <a:prstGeom prst="rect">
            <a:avLst/>
          </a:prstGeom>
        </p:spPr>
        <p:txBody>
          <a:bodyPr vert="horz" lIns="78318" tIns="39159" rIns="78318" bIns="39159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435151" y="6406657"/>
            <a:ext cx="870804" cy="17142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fld id="{AE6AACB0-F5EC-4707-A90B-3CD78749B923}" type="slidenum">
              <a:rPr lang="fr-FR" smtClean="0"/>
              <a:pPr algn="l"/>
              <a:t>‹N°›</a:t>
            </a:fld>
            <a:endParaRPr lang="fr-FR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35402" y="6322287"/>
            <a:ext cx="11320441" cy="3428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523" tIns="36262" rIns="72523" bIns="36262" rtlCol="0" anchor="ctr"/>
          <a:lstStyle/>
          <a:p>
            <a:pPr algn="ctr"/>
            <a:endParaRPr lang="fr-FR" sz="1500"/>
          </a:p>
        </p:txBody>
      </p:sp>
      <p:pic>
        <p:nvPicPr>
          <p:cNvPr id="13" name="Picture 4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39134"/>
          <a:stretch/>
        </p:blipFill>
        <p:spPr bwMode="auto">
          <a:xfrm>
            <a:off x="1" y="1"/>
            <a:ext cx="967689" cy="446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3327" y="6492371"/>
            <a:ext cx="1320337" cy="19908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 spd="slow" advTm="4884">
    <p:wipe/>
  </p:transition>
  <p:timing>
    <p:tnLst>
      <p:par>
        <p:cTn id="1" dur="indefinite" restart="never" nodeType="tmRoot"/>
      </p:par>
    </p:tnLst>
  </p:timing>
  <p:hf hdr="0"/>
  <p:txStyles>
    <p:titleStyle>
      <a:lvl1pPr algn="l" defTabSz="783178" rtl="0" eaLnBrk="1" latinLnBrk="0" hangingPunct="1">
        <a:lnSpc>
          <a:spcPts val="2617"/>
        </a:lnSpc>
        <a:spcBef>
          <a:spcPct val="0"/>
        </a:spcBef>
        <a:buNone/>
        <a:defRPr sz="19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83178" rtl="0" eaLnBrk="1" latinLnBrk="0" hangingPunct="1">
        <a:lnSpc>
          <a:spcPts val="1586"/>
        </a:lnSpc>
        <a:spcBef>
          <a:spcPts val="0"/>
        </a:spcBef>
        <a:spcAft>
          <a:spcPts val="159"/>
        </a:spcAft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56905" indent="-142276" algn="l" defTabSz="783178" rtl="0" eaLnBrk="1" latinLnBrk="0" hangingPunct="1">
        <a:lnSpc>
          <a:spcPts val="1745"/>
        </a:lnSpc>
        <a:spcBef>
          <a:spcPts val="0"/>
        </a:spcBef>
        <a:buFont typeface="Wingdings" pitchFamily="2" charset="2"/>
        <a:buChar char="§"/>
        <a:defRPr sz="14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642430" indent="-80581" algn="l" defTabSz="783178" rtl="0" eaLnBrk="1" latinLnBrk="0" hangingPunct="1">
        <a:lnSpc>
          <a:spcPts val="1983"/>
        </a:lnSpc>
        <a:spcBef>
          <a:spcPts val="0"/>
        </a:spcBef>
        <a:buClr>
          <a:schemeClr val="accent3"/>
        </a:buClr>
        <a:buFont typeface="Tahoma" pitchFamily="34" charset="0"/>
        <a:buChar char="-"/>
        <a:defRPr sz="1200" kern="1200">
          <a:solidFill>
            <a:schemeClr val="accent3"/>
          </a:solidFill>
          <a:latin typeface="+mn-lt"/>
          <a:ea typeface="+mn-ea"/>
          <a:cs typeface="+mn-cs"/>
        </a:defRPr>
      </a:lvl3pPr>
      <a:lvl4pPr marL="899402" indent="-109541" algn="l" defTabSz="783178" rtl="0" eaLnBrk="1" latinLnBrk="0" hangingPunct="1">
        <a:lnSpc>
          <a:spcPts val="1745"/>
        </a:lnSpc>
        <a:spcBef>
          <a:spcPts val="0"/>
        </a:spcBef>
        <a:buClr>
          <a:schemeClr val="accent2"/>
        </a:buClr>
        <a:buFont typeface="Arial" pitchFamily="34" charset="0"/>
        <a:buChar char="-"/>
        <a:defRPr sz="10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999335" indent="0" algn="l" defTabSz="783178" rtl="0" eaLnBrk="1" latinLnBrk="0" hangingPunct="1">
        <a:lnSpc>
          <a:spcPts val="1745"/>
        </a:lnSpc>
        <a:spcBef>
          <a:spcPts val="0"/>
        </a:spcBef>
        <a:buClr>
          <a:schemeClr val="accent2"/>
        </a:buClr>
        <a:buFont typeface="Arial" pitchFamily="34" charset="0"/>
        <a:buNone/>
        <a:defRPr sz="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153739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5328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36916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28505" indent="-195794" algn="l" defTabSz="783178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91589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83178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74767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66356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57944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49533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1122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32711" algn="l" defTabSz="783178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29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31" Type="http://schemas.openxmlformats.org/officeDocument/2006/relationships/image" Target="../media/image31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Relationship Id="rId27" Type="http://schemas.openxmlformats.org/officeDocument/2006/relationships/image" Target="../media/image27.png"/><Relationship Id="rId30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06" b="13278"/>
          <a:stretch/>
        </p:blipFill>
        <p:spPr>
          <a:xfrm>
            <a:off x="0" y="370550"/>
            <a:ext cx="12194979" cy="1656184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0" y="422302"/>
            <a:ext cx="12192000" cy="1590272"/>
          </a:xfrm>
          <a:prstGeom prst="rect">
            <a:avLst/>
          </a:prstGeom>
          <a:solidFill>
            <a:srgbClr val="6F508D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374654" y="6418204"/>
            <a:ext cx="56964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6F508D"/>
                </a:solidFill>
              </a:rPr>
              <a:t>Contact </a:t>
            </a:r>
            <a:r>
              <a:rPr lang="fr-FR" b="1" dirty="0">
                <a:solidFill>
                  <a:srgbClr val="224158"/>
                </a:solidFill>
              </a:rPr>
              <a:t>: </a:t>
            </a:r>
            <a:r>
              <a:rPr lang="fr-FR" dirty="0"/>
              <a:t>Julie UZUREAU </a:t>
            </a:r>
            <a:r>
              <a:rPr lang="fr-FR" dirty="0" smtClean="0"/>
              <a:t>63 77</a:t>
            </a:r>
            <a:endParaRPr lang="fr-FR" dirty="0"/>
          </a:p>
        </p:txBody>
      </p:sp>
      <p:grpSp>
        <p:nvGrpSpPr>
          <p:cNvPr id="8" name="Groupe 7"/>
          <p:cNvGrpSpPr/>
          <p:nvPr/>
        </p:nvGrpSpPr>
        <p:grpSpPr>
          <a:xfrm>
            <a:off x="0" y="1"/>
            <a:ext cx="12192000" cy="437901"/>
            <a:chOff x="0" y="0"/>
            <a:chExt cx="9144000" cy="437901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47918"/>
            </a:xfrm>
            <a:prstGeom prst="rect">
              <a:avLst/>
            </a:prstGeom>
            <a:solidFill>
              <a:srgbClr val="6F508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145967"/>
              <a:ext cx="9144000" cy="147918"/>
            </a:xfrm>
            <a:prstGeom prst="rect">
              <a:avLst/>
            </a:prstGeom>
            <a:solidFill>
              <a:srgbClr val="B721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0" y="289983"/>
              <a:ext cx="9144000" cy="147918"/>
            </a:xfrm>
            <a:prstGeom prst="rect">
              <a:avLst/>
            </a:prstGeom>
            <a:solidFill>
              <a:srgbClr val="AAA1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9" name="Rectangle 8"/>
          <p:cNvSpPr/>
          <p:nvPr/>
        </p:nvSpPr>
        <p:spPr>
          <a:xfrm>
            <a:off x="551384" y="435950"/>
            <a:ext cx="4248472" cy="15907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dirty="0" smtClean="0">
                <a:solidFill>
                  <a:schemeClr val="bg2"/>
                </a:solidFill>
                <a:latin typeface="Arial Narrow" panose="020B0606020202030204" pitchFamily="34" charset="0"/>
              </a:rPr>
              <a:t>ÉVÈNEMENT</a:t>
            </a:r>
            <a:r>
              <a:rPr lang="en-US" sz="4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endParaRPr lang="fr-FR" sz="4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3363445" y="2186859"/>
            <a:ext cx="46290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3600" b="1" dirty="0" smtClean="0">
                <a:solidFill>
                  <a:srgbClr val="6F508D"/>
                </a:solidFill>
              </a:rPr>
              <a:t>10</a:t>
            </a:r>
            <a:r>
              <a:rPr lang="fr-FR" sz="3600" b="1" baseline="30000" dirty="0" smtClean="0">
                <a:solidFill>
                  <a:srgbClr val="6F508D"/>
                </a:solidFill>
              </a:rPr>
              <a:t>ÈME</a:t>
            </a:r>
            <a:r>
              <a:rPr lang="fr-FR" sz="3600" b="1" dirty="0" smtClean="0">
                <a:solidFill>
                  <a:srgbClr val="6F508D"/>
                </a:solidFill>
              </a:rPr>
              <a:t> SÉANCE</a:t>
            </a:r>
          </a:p>
        </p:txBody>
      </p:sp>
      <p:grpSp>
        <p:nvGrpSpPr>
          <p:cNvPr id="4" name="Groupe 3"/>
          <p:cNvGrpSpPr/>
          <p:nvPr/>
        </p:nvGrpSpPr>
        <p:grpSpPr>
          <a:xfrm rot="21332545">
            <a:off x="565314" y="3590687"/>
            <a:ext cx="2456807" cy="2335467"/>
            <a:chOff x="472824" y="2439265"/>
            <a:chExt cx="3047802" cy="3921568"/>
          </a:xfrm>
        </p:grpSpPr>
        <p:sp>
          <p:nvSpPr>
            <p:cNvPr id="18" name="Carré corné 17"/>
            <p:cNvSpPr/>
            <p:nvPr/>
          </p:nvSpPr>
          <p:spPr>
            <a:xfrm>
              <a:off x="502919" y="3339711"/>
              <a:ext cx="3007620" cy="3021122"/>
            </a:xfrm>
            <a:prstGeom prst="foldedCorner">
              <a:avLst>
                <a:gd name="adj" fmla="val 710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800" b="1" dirty="0" smtClean="0">
                  <a:solidFill>
                    <a:schemeClr val="tx1"/>
                  </a:solidFill>
                </a:rPr>
                <a:t>Les couvertures de change</a:t>
              </a:r>
            </a:p>
            <a:p>
              <a:pPr algn="ctr"/>
              <a:endParaRPr lang="fr-FR" sz="1100" i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fr-FR" sz="1400" i="1" dirty="0" smtClean="0">
                  <a:solidFill>
                    <a:schemeClr val="tx1"/>
                  </a:solidFill>
                </a:rPr>
                <a:t>Quelles pratiques dans le référentiel </a:t>
              </a:r>
              <a:r>
                <a:rPr lang="fr-FR" sz="1400" i="1" dirty="0">
                  <a:solidFill>
                    <a:schemeClr val="tx1"/>
                  </a:solidFill>
                </a:rPr>
                <a:t>actuel </a:t>
              </a:r>
              <a:r>
                <a:rPr lang="fr-FR" sz="1400" i="1" dirty="0" smtClean="0">
                  <a:solidFill>
                    <a:schemeClr val="tx1"/>
                  </a:solidFill>
                </a:rPr>
                <a:t>?</a:t>
              </a:r>
            </a:p>
            <a:p>
              <a:pPr algn="ctr"/>
              <a:endParaRPr lang="fr-FR" sz="1100" i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fr-FR" sz="1400" i="1" dirty="0" smtClean="0">
                  <a:solidFill>
                    <a:schemeClr val="tx1"/>
                  </a:solidFill>
                </a:rPr>
                <a:t>Quels impacts avec IFRS </a:t>
              </a:r>
              <a:r>
                <a:rPr lang="fr-FR" sz="1400" i="1" dirty="0">
                  <a:solidFill>
                    <a:schemeClr val="tx1"/>
                  </a:solidFill>
                </a:rPr>
                <a:t>9. </a:t>
              </a:r>
            </a:p>
          </p:txBody>
        </p:sp>
        <p:sp>
          <p:nvSpPr>
            <p:cNvPr id="2" name="Rectangle 1"/>
            <p:cNvSpPr/>
            <p:nvPr/>
          </p:nvSpPr>
          <p:spPr>
            <a:xfrm>
              <a:off x="472824" y="2581276"/>
              <a:ext cx="3047802" cy="838968"/>
            </a:xfrm>
            <a:prstGeom prst="rect">
              <a:avLst/>
            </a:prstGeom>
            <a:solidFill>
              <a:srgbClr val="49386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fr-FR" dirty="0" smtClean="0"/>
                <a:t>PROGRAMME</a:t>
              </a:r>
              <a:endParaRPr lang="fr-FR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1845734" y="2439265"/>
              <a:ext cx="221365" cy="324073"/>
            </a:xfrm>
            <a:prstGeom prst="ellipse">
              <a:avLst/>
            </a:prstGeom>
            <a:solidFill>
              <a:srgbClr val="AAA19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7" name="Rectangle 26"/>
          <p:cNvSpPr/>
          <p:nvPr/>
        </p:nvSpPr>
        <p:spPr>
          <a:xfrm>
            <a:off x="3143672" y="4310226"/>
            <a:ext cx="2985001" cy="630942"/>
          </a:xfrm>
          <a:prstGeom prst="rect">
            <a:avLst/>
          </a:prstGeom>
          <a:ln>
            <a:noFill/>
            <a:prstDash val="sysDash"/>
          </a:ln>
        </p:spPr>
        <p:txBody>
          <a:bodyPr wrap="square">
            <a:spAutoFit/>
          </a:bodyPr>
          <a:lstStyle/>
          <a:p>
            <a:pPr algn="ctr" fontAlgn="base"/>
            <a:r>
              <a:rPr lang="fr-FR" sz="2000" b="1" dirty="0">
                <a:solidFill>
                  <a:srgbClr val="333333"/>
                </a:solidFill>
                <a:latin typeface="arial" panose="020B0604020202020204" pitchFamily="34" charset="0"/>
              </a:rPr>
              <a:t>Jeudi </a:t>
            </a:r>
            <a:r>
              <a:rPr lang="fr-FR" sz="2000" b="1" dirty="0" smtClean="0">
                <a:solidFill>
                  <a:srgbClr val="333333"/>
                </a:solidFill>
                <a:latin typeface="arial" panose="020B0604020202020204" pitchFamily="34" charset="0"/>
              </a:rPr>
              <a:t>9 mars </a:t>
            </a:r>
            <a:r>
              <a:rPr lang="fr-FR" sz="2000" b="1" dirty="0">
                <a:solidFill>
                  <a:srgbClr val="333333"/>
                </a:solidFill>
                <a:latin typeface="arial" panose="020B0604020202020204" pitchFamily="34" charset="0"/>
              </a:rPr>
              <a:t>2017</a:t>
            </a:r>
          </a:p>
          <a:p>
            <a:pPr algn="ctr" fontAlgn="base"/>
            <a:r>
              <a:rPr lang="fr-FR" dirty="0" smtClean="0">
                <a:solidFill>
                  <a:srgbClr val="333333"/>
                </a:solidFill>
                <a:latin typeface="arial" panose="020B0604020202020204" pitchFamily="34" charset="0"/>
              </a:rPr>
              <a:t>de 8h30 à 9h</a:t>
            </a:r>
            <a:endParaRPr lang="fr-FR" dirty="0">
              <a:solidFill>
                <a:srgbClr val="333333"/>
              </a:solidFill>
              <a:latin typeface="arial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717942" y="5385410"/>
            <a:ext cx="3538298" cy="707886"/>
          </a:xfrm>
          <a:prstGeom prst="rect">
            <a:avLst/>
          </a:prstGeom>
          <a:ln>
            <a:noFill/>
            <a:prstDash val="sysDash"/>
          </a:ln>
        </p:spPr>
        <p:txBody>
          <a:bodyPr wrap="square">
            <a:spAutoFit/>
          </a:bodyPr>
          <a:lstStyle/>
          <a:p>
            <a:pPr algn="ctr" fontAlgn="base"/>
            <a:r>
              <a:rPr lang="fr-FR" sz="2000" b="1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</a:rPr>
              <a:t>Lounge</a:t>
            </a:r>
            <a:endParaRPr lang="fr-FR" sz="2000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algn="ctr" fontAlgn="base"/>
            <a:r>
              <a:rPr lang="fr-FR" sz="2000" dirty="0" smtClean="0">
                <a:solidFill>
                  <a:srgbClr val="333333"/>
                </a:solidFill>
                <a:latin typeface="arial" panose="020B0604020202020204" pitchFamily="34" charset="0"/>
              </a:rPr>
              <a:t>14</a:t>
            </a:r>
            <a:r>
              <a:rPr lang="fr-FR" sz="2000" baseline="30000" dirty="0" smtClean="0">
                <a:solidFill>
                  <a:srgbClr val="333333"/>
                </a:solidFill>
                <a:latin typeface="arial" panose="020B0604020202020204" pitchFamily="34" charset="0"/>
              </a:rPr>
              <a:t>ème</a:t>
            </a:r>
            <a:r>
              <a:rPr lang="fr-FR" sz="2000" dirty="0" smtClean="0">
                <a:solidFill>
                  <a:srgbClr val="333333"/>
                </a:solidFill>
                <a:latin typeface="arial" panose="020B0604020202020204" pitchFamily="34" charset="0"/>
              </a:rPr>
              <a:t> Étage</a:t>
            </a:r>
          </a:p>
        </p:txBody>
      </p:sp>
      <p:pic>
        <p:nvPicPr>
          <p:cNvPr id="1024" name="Image 1023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6F508D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1716" y="3632144"/>
            <a:ext cx="688912" cy="688912"/>
          </a:xfrm>
          <a:prstGeom prst="rect">
            <a:avLst/>
          </a:prstGeom>
        </p:spPr>
      </p:pic>
      <p:pic>
        <p:nvPicPr>
          <p:cNvPr id="1027" name="Image 1026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6F508D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715" y="4718158"/>
            <a:ext cx="694752" cy="694752"/>
          </a:xfrm>
          <a:prstGeom prst="rect">
            <a:avLst/>
          </a:prstGeom>
        </p:spPr>
      </p:pic>
      <p:sp>
        <p:nvSpPr>
          <p:cNvPr id="25" name="Parallélogramme 24"/>
          <p:cNvSpPr/>
          <p:nvPr/>
        </p:nvSpPr>
        <p:spPr>
          <a:xfrm>
            <a:off x="9458988" y="404664"/>
            <a:ext cx="1910745" cy="656305"/>
          </a:xfrm>
          <a:prstGeom prst="parallelogram">
            <a:avLst/>
          </a:prstGeom>
          <a:solidFill>
            <a:srgbClr val="C0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>
              <a:lnSpc>
                <a:spcPct val="150000"/>
              </a:lnSpc>
            </a:pPr>
            <a:r>
              <a:rPr lang="fr-FR" sz="1400" b="1" dirty="0" smtClean="0"/>
              <a:t>CCLT</a:t>
            </a:r>
            <a:endParaRPr lang="fr-FR" sz="12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3800000" y="2794994"/>
            <a:ext cx="3816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Venez accueillir </a:t>
            </a:r>
            <a:r>
              <a:rPr lang="fr-FR" sz="2000" b="1" dirty="0"/>
              <a:t>vos </a:t>
            </a:r>
            <a:r>
              <a:rPr lang="fr-FR" sz="2000" b="1" dirty="0" smtClean="0"/>
              <a:t>contacts</a:t>
            </a:r>
            <a:endParaRPr lang="fr-FR" sz="20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9120336" y="2205291"/>
            <a:ext cx="17571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Ils seront présents : </a:t>
            </a:r>
            <a:endParaRPr lang="fr-FR" sz="1400" dirty="0"/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 rotWithShape="1">
          <a:blip r:embed="rId6"/>
          <a:srcRect l="33481" t="32166" r="30608" b="42335"/>
          <a:stretch/>
        </p:blipFill>
        <p:spPr>
          <a:xfrm>
            <a:off x="366828" y="2205291"/>
            <a:ext cx="1722723" cy="1142233"/>
          </a:xfrm>
          <a:prstGeom prst="rect">
            <a:avLst/>
          </a:prstGeom>
        </p:spPr>
      </p:pic>
      <p:pic>
        <p:nvPicPr>
          <p:cNvPr id="104" name="Image 10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10876" y="4920622"/>
            <a:ext cx="1110862" cy="470704"/>
          </a:xfrm>
          <a:prstGeom prst="rect">
            <a:avLst/>
          </a:prstGeom>
        </p:spPr>
      </p:pic>
      <p:pic>
        <p:nvPicPr>
          <p:cNvPr id="105" name="Image 10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480376" y="2466427"/>
            <a:ext cx="903188" cy="595919"/>
          </a:xfrm>
          <a:prstGeom prst="rect">
            <a:avLst/>
          </a:prstGeom>
        </p:spPr>
      </p:pic>
      <p:pic>
        <p:nvPicPr>
          <p:cNvPr id="106" name="Image 10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11283" y="4918868"/>
            <a:ext cx="1599593" cy="452410"/>
          </a:xfrm>
          <a:prstGeom prst="rect">
            <a:avLst/>
          </a:prstGeom>
        </p:spPr>
      </p:pic>
      <p:pic>
        <p:nvPicPr>
          <p:cNvPr id="107" name="Image 10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826956" y="4515131"/>
            <a:ext cx="1230959" cy="371351"/>
          </a:xfrm>
          <a:prstGeom prst="rect">
            <a:avLst/>
          </a:prstGeom>
        </p:spPr>
      </p:pic>
      <p:pic>
        <p:nvPicPr>
          <p:cNvPr id="108" name="Image 10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7700" y="3068406"/>
            <a:ext cx="1428152" cy="394621"/>
          </a:xfrm>
          <a:prstGeom prst="rect">
            <a:avLst/>
          </a:prstGeom>
        </p:spPr>
      </p:pic>
      <p:pic>
        <p:nvPicPr>
          <p:cNvPr id="109" name="Image 10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147184" y="4565986"/>
            <a:ext cx="929410" cy="266431"/>
          </a:xfrm>
          <a:prstGeom prst="rect">
            <a:avLst/>
          </a:prstGeom>
        </p:spPr>
      </p:pic>
      <p:pic>
        <p:nvPicPr>
          <p:cNvPr id="110" name="Image 10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85709" y="4032708"/>
            <a:ext cx="1000172" cy="374110"/>
          </a:xfrm>
          <a:prstGeom prst="rect">
            <a:avLst/>
          </a:prstGeom>
        </p:spPr>
      </p:pic>
      <p:pic>
        <p:nvPicPr>
          <p:cNvPr id="111" name="Image 11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741721" y="3451469"/>
            <a:ext cx="1222128" cy="461503"/>
          </a:xfrm>
          <a:prstGeom prst="rect">
            <a:avLst/>
          </a:prstGeom>
        </p:spPr>
      </p:pic>
      <p:pic>
        <p:nvPicPr>
          <p:cNvPr id="112" name="Image 11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711410" y="3128781"/>
            <a:ext cx="1480934" cy="273872"/>
          </a:xfrm>
          <a:prstGeom prst="rect">
            <a:avLst/>
          </a:prstGeom>
        </p:spPr>
      </p:pic>
      <p:pic>
        <p:nvPicPr>
          <p:cNvPr id="113" name="Image 11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824192" y="5004015"/>
            <a:ext cx="1259410" cy="344239"/>
          </a:xfrm>
          <a:prstGeom prst="rect">
            <a:avLst/>
          </a:prstGeom>
        </p:spPr>
      </p:pic>
      <p:pic>
        <p:nvPicPr>
          <p:cNvPr id="114" name="Image 113"/>
          <p:cNvPicPr>
            <a:picLocks noChangeAspect="1"/>
          </p:cNvPicPr>
          <p:nvPr/>
        </p:nvPicPr>
        <p:blipFill rotWithShape="1">
          <a:blip r:embed="rId17"/>
          <a:srcRect l="3088" b="6327"/>
          <a:stretch/>
        </p:blipFill>
        <p:spPr>
          <a:xfrm>
            <a:off x="10272464" y="4509120"/>
            <a:ext cx="1788261" cy="300606"/>
          </a:xfrm>
          <a:prstGeom prst="rect">
            <a:avLst/>
          </a:prstGeom>
        </p:spPr>
      </p:pic>
      <p:pic>
        <p:nvPicPr>
          <p:cNvPr id="115" name="Image 114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9730657" y="4039150"/>
            <a:ext cx="920868" cy="354180"/>
          </a:xfrm>
          <a:prstGeom prst="rect">
            <a:avLst/>
          </a:prstGeom>
        </p:spPr>
      </p:pic>
      <p:pic>
        <p:nvPicPr>
          <p:cNvPr id="116" name="Image 115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896200" y="5903304"/>
            <a:ext cx="1074997" cy="404134"/>
          </a:xfrm>
          <a:prstGeom prst="rect">
            <a:avLst/>
          </a:prstGeom>
        </p:spPr>
      </p:pic>
      <p:pic>
        <p:nvPicPr>
          <p:cNvPr id="117" name="Image 116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824192" y="5498466"/>
            <a:ext cx="1161905" cy="323810"/>
          </a:xfrm>
          <a:prstGeom prst="rect">
            <a:avLst/>
          </a:prstGeom>
        </p:spPr>
      </p:pic>
      <p:pic>
        <p:nvPicPr>
          <p:cNvPr id="118" name="Image 117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9288868" y="5484607"/>
            <a:ext cx="1304762" cy="304762"/>
          </a:xfrm>
          <a:prstGeom prst="rect">
            <a:avLst/>
          </a:prstGeom>
        </p:spPr>
      </p:pic>
      <p:pic>
        <p:nvPicPr>
          <p:cNvPr id="119" name="Image 118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0695944" y="2326630"/>
            <a:ext cx="1254175" cy="605950"/>
          </a:xfrm>
          <a:prstGeom prst="rect">
            <a:avLst/>
          </a:prstGeom>
        </p:spPr>
      </p:pic>
      <p:pic>
        <p:nvPicPr>
          <p:cNvPr id="120" name="Image 119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7844483" y="2030050"/>
            <a:ext cx="1275853" cy="947340"/>
          </a:xfrm>
          <a:prstGeom prst="rect">
            <a:avLst/>
          </a:prstGeom>
        </p:spPr>
      </p:pic>
      <p:pic>
        <p:nvPicPr>
          <p:cNvPr id="121" name="Image 120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9322201" y="5943467"/>
            <a:ext cx="1238095" cy="323810"/>
          </a:xfrm>
          <a:prstGeom prst="rect">
            <a:avLst/>
          </a:prstGeom>
        </p:spPr>
      </p:pic>
      <p:pic>
        <p:nvPicPr>
          <p:cNvPr id="122" name="Image 121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0209088" y="3531118"/>
            <a:ext cx="1863576" cy="403455"/>
          </a:xfrm>
          <a:prstGeom prst="rect">
            <a:avLst/>
          </a:prstGeom>
        </p:spPr>
      </p:pic>
      <p:pic>
        <p:nvPicPr>
          <p:cNvPr id="123" name="Image 122"/>
          <p:cNvPicPr>
            <a:picLocks noChangeAspect="1"/>
          </p:cNvPicPr>
          <p:nvPr/>
        </p:nvPicPr>
        <p:blipFill rotWithShape="1">
          <a:blip r:embed="rId26"/>
          <a:srcRect t="34258" b="26275"/>
          <a:stretch/>
        </p:blipFill>
        <p:spPr>
          <a:xfrm>
            <a:off x="10659624" y="3991864"/>
            <a:ext cx="1671862" cy="369625"/>
          </a:xfrm>
          <a:prstGeom prst="rect">
            <a:avLst/>
          </a:prstGeom>
        </p:spPr>
      </p:pic>
      <p:pic>
        <p:nvPicPr>
          <p:cNvPr id="124" name="Image 123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0750119" y="3032384"/>
            <a:ext cx="1200000" cy="466667"/>
          </a:xfrm>
          <a:prstGeom prst="rect">
            <a:avLst/>
          </a:prstGeom>
        </p:spPr>
      </p:pic>
      <p:pic>
        <p:nvPicPr>
          <p:cNvPr id="125" name="Image 124"/>
          <p:cNvPicPr>
            <a:picLocks noChangeAspect="1"/>
          </p:cNvPicPr>
          <p:nvPr/>
        </p:nvPicPr>
        <p:blipFill rotWithShape="1">
          <a:blip r:embed="rId28"/>
          <a:srcRect t="7042"/>
          <a:stretch/>
        </p:blipFill>
        <p:spPr>
          <a:xfrm>
            <a:off x="10640610" y="5365118"/>
            <a:ext cx="1603840" cy="567666"/>
          </a:xfrm>
          <a:prstGeom prst="rect">
            <a:avLst/>
          </a:prstGeom>
        </p:spPr>
      </p:pic>
      <p:pic>
        <p:nvPicPr>
          <p:cNvPr id="126" name="Image 125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0651525" y="5926624"/>
            <a:ext cx="1625592" cy="357495"/>
          </a:xfrm>
          <a:prstGeom prst="rect">
            <a:avLst/>
          </a:prstGeom>
        </p:spPr>
      </p:pic>
      <p:pic>
        <p:nvPicPr>
          <p:cNvPr id="127" name="Image 126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8966832" y="4003599"/>
            <a:ext cx="705072" cy="425282"/>
          </a:xfrm>
          <a:prstGeom prst="rect">
            <a:avLst/>
          </a:prstGeom>
        </p:spPr>
      </p:pic>
      <p:pic>
        <p:nvPicPr>
          <p:cNvPr id="128" name="Image 12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480376" y="3448549"/>
            <a:ext cx="772983" cy="46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933173"/>
      </p:ext>
    </p:extLst>
  </p:cSld>
  <p:clrMapOvr>
    <a:masterClrMapping/>
  </p:clrMapOvr>
  <p:transition spd="slow" advTm="4884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que_affichage_dynamique">
  <a:themeElements>
    <a:clrScheme name="Mazars">
      <a:dk1>
        <a:sysClr val="windowText" lastClr="000000"/>
      </a:dk1>
      <a:lt1>
        <a:srgbClr val="FFFFFF"/>
      </a:lt1>
      <a:dk2>
        <a:srgbClr val="7F7F7F"/>
      </a:dk2>
      <a:lt2>
        <a:srgbClr val="FFFFFF"/>
      </a:lt2>
      <a:accent1>
        <a:srgbClr val="003366"/>
      </a:accent1>
      <a:accent2>
        <a:srgbClr val="990000"/>
      </a:accent2>
      <a:accent3>
        <a:srgbClr val="FF9900"/>
      </a:accent3>
      <a:accent4>
        <a:srgbClr val="7F7F7F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AZARS CORPO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Masque_affichage_dynamique</Template>
  <TotalTime>2476</TotalTime>
  <Words>48</Words>
  <Application>Microsoft Office PowerPoint</Application>
  <PresentationFormat>Grand écran</PresentationFormat>
  <Paragraphs>17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arial</vt:lpstr>
      <vt:lpstr>Arial Narrow</vt:lpstr>
      <vt:lpstr>Calibri</vt:lpstr>
      <vt:lpstr>Georgia</vt:lpstr>
      <vt:lpstr>Tahoma</vt:lpstr>
      <vt:lpstr>Wingdings</vt:lpstr>
      <vt:lpstr>Masque_affichage_dynamique</vt:lpstr>
      <vt:lpstr>Présentation PowerPoint</vt:lpstr>
    </vt:vector>
  </TitlesOfParts>
  <Company>Mazars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SUR UNE LIGNE</dc:title>
  <dc:creator>ARNAULT Caroline</dc:creator>
  <cp:lastModifiedBy>BAUDOUIN Alison</cp:lastModifiedBy>
  <cp:revision>383</cp:revision>
  <dcterms:created xsi:type="dcterms:W3CDTF">2014-01-13T14:35:58Z</dcterms:created>
  <dcterms:modified xsi:type="dcterms:W3CDTF">2017-03-03T07:53:34Z</dcterms:modified>
</cp:coreProperties>
</file>